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259" r:id="rId30"/>
    <p:sldId id="312" r:id="rId31"/>
    <p:sldId id="306" r:id="rId32"/>
    <p:sldId id="307" r:id="rId33"/>
    <p:sldId id="308" r:id="rId34"/>
    <p:sldId id="30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etdata-graph-digitizer.com/" TargetMode="External"/><Relationship Id="rId2" Type="http://schemas.openxmlformats.org/officeDocument/2006/relationships/hyperlink" Target="http://www.arizona-software.ch/graphcli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mpbellcollaboration.org/resources/effect_size_input.ph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/>
              <a:t>df</a:t>
            </a:r>
            <a:r>
              <a:rPr lang="en-US" sz="3200"/>
              <a:t>)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10383"/>
          </a:xfrm>
        </p:spPr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1558636"/>
            <a:ext cx="8220652" cy="508115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papers fail to report the relevant information</a:t>
            </a:r>
          </a:p>
          <a:p>
            <a:r>
              <a:rPr lang="en-US" dirty="0"/>
              <a:t>Getting descriptive stats from figures</a:t>
            </a:r>
          </a:p>
          <a:p>
            <a:pPr lvl="1"/>
            <a:r>
              <a:rPr lang="en-US" dirty="0" err="1"/>
              <a:t>GraphClick</a:t>
            </a:r>
            <a:r>
              <a:rPr lang="en-US" dirty="0"/>
              <a:t> (Mac) –  </a:t>
            </a:r>
            <a:r>
              <a:rPr lang="en-US" dirty="0">
                <a:hlinkClick r:id="rId2"/>
              </a:rPr>
              <a:t>www.arizona-software.ch/graphclick/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GetData</a:t>
            </a:r>
            <a:r>
              <a:rPr lang="en-US" dirty="0"/>
              <a:t> (PC) – </a:t>
            </a:r>
            <a:r>
              <a:rPr lang="en-US" dirty="0">
                <a:hlinkClick r:id="rId3"/>
              </a:rPr>
              <a:t>http://getdata-graph-digitizer.com/</a:t>
            </a:r>
            <a:endParaRPr lang="en-US" dirty="0"/>
          </a:p>
          <a:p>
            <a:pPr lvl="1"/>
            <a:r>
              <a:rPr lang="en-US" dirty="0"/>
              <a:t>But now – the R package, </a:t>
            </a:r>
            <a:r>
              <a:rPr lang="en-US" dirty="0" err="1">
                <a:solidFill>
                  <a:srgbClr val="FF0000"/>
                </a:solidFill>
              </a:rPr>
              <a:t>metaDigitise</a:t>
            </a:r>
            <a:r>
              <a:rPr lang="en-US" dirty="0"/>
              <a:t> (Pick et al. 2019, Methods </a:t>
            </a:r>
            <a:r>
              <a:rPr lang="en-US" dirty="0" err="1"/>
              <a:t>Ecol</a:t>
            </a:r>
            <a:r>
              <a:rPr lang="en-US" dirty="0"/>
              <a:t> </a:t>
            </a:r>
            <a:r>
              <a:rPr lang="en-US" dirty="0" err="1"/>
              <a:t>Evol</a:t>
            </a:r>
            <a:r>
              <a:rPr lang="en-US" dirty="0"/>
              <a:t>)</a:t>
            </a:r>
          </a:p>
          <a:p>
            <a:r>
              <a:rPr lang="en-US" dirty="0"/>
              <a:t>Emailing the authors – usually very helpful</a:t>
            </a:r>
          </a:p>
          <a:p>
            <a:pPr lvl="1"/>
            <a:r>
              <a:rPr lang="en-US" dirty="0"/>
              <a:t>Success rate of 60-80% (difficult with old papers….)</a:t>
            </a:r>
          </a:p>
          <a:p>
            <a:r>
              <a:rPr lang="en-US" dirty="0"/>
              <a:t>A useful conversion resource for inferential statistics, Effect Size Calculator (web-based) </a:t>
            </a:r>
            <a:r>
              <a:rPr lang="en-US" dirty="0">
                <a:hlinkClick r:id="rId4"/>
              </a:rPr>
              <a:t>http://www.campbellcollaboration.org/resources/effect_size_input.php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1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Let’s try calculating some effects statistics…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0646-D820-A4A5-9285-B5297F02F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0E360-54C1-7297-7FEA-1B912BD6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422BF-C69D-1A75-9106-4DF4A7E4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D31C-97F5-9525-F777-7B129F8B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2017</Words>
  <Application>Microsoft Macintosh PowerPoint</Application>
  <PresentationFormat>On-screen Show (4:3)</PresentationFormat>
  <Paragraphs>170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Let’s try calculating some effects statistics…</vt:lpstr>
      <vt:lpstr>Back transformation from Zr to 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70</cp:revision>
  <dcterms:created xsi:type="dcterms:W3CDTF">2022-06-05T22:41:34Z</dcterms:created>
  <dcterms:modified xsi:type="dcterms:W3CDTF">2022-06-13T01:16:28Z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